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Playfair Display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Oswa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PlayfairDisplay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swald-regular.fntdata"/><Relationship Id="rId25" Type="http://schemas.openxmlformats.org/officeDocument/2006/relationships/font" Target="fonts/Montserrat-boldItalic.fntdata"/><Relationship Id="rId27" Type="http://schemas.openxmlformats.org/officeDocument/2006/relationships/font" Target="fonts/Oswa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PlayfairDisplay-bold.fntdata"/><Relationship Id="rId18" Type="http://schemas.openxmlformats.org/officeDocument/2006/relationships/font" Target="fonts/PlayfairDisplay-regular.fntdata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buFont typeface="Playfair Display"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buSzPct val="100000"/>
              <a:buFont typeface="Playfair Display"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buSzPct val="100000"/>
              <a:buFont typeface="Playfair Display"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buSzPct val="100000"/>
              <a:buFont typeface="Playfair Display"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buSzPct val="100000"/>
              <a:buFont typeface="Playfair Display"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buSzPct val="100000"/>
              <a:buFont typeface="Playfair Display"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buSzPct val="100000"/>
              <a:buFont typeface="Playfair Display"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buSzPct val="100000"/>
              <a:buFont typeface="Playfair Display"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buSzPct val="100000"/>
              <a:buFont typeface="Playfair Display"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accent5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" name="Shape 17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buFont typeface="Playfair Display"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buSzPct val="100000"/>
              <a:buFont typeface="Playfair Display"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buSzPct val="100000"/>
              <a:buFont typeface="Playfair Display"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buSzPct val="100000"/>
              <a:buFont typeface="Playfair Display"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buSzPct val="100000"/>
              <a:buFont typeface="Playfair Display"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buSzPct val="100000"/>
              <a:buFont typeface="Playfair Display"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buSzPct val="100000"/>
              <a:buFont typeface="Playfair Display"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buSzPct val="100000"/>
              <a:buFont typeface="Playfair Display"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buSzPct val="100000"/>
              <a:buFont typeface="Playfair Display"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layfair Display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8.jpg"/><Relationship Id="rId5" Type="http://schemas.openxmlformats.org/officeDocument/2006/relationships/image" Target="../media/image2.jpg"/><Relationship Id="rId6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gif"/><Relationship Id="rId4" Type="http://schemas.openxmlformats.org/officeDocument/2006/relationships/image" Target="../media/image5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Media Arts!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Animation/Digital Comics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311700" y="1234075"/>
            <a:ext cx="4343400" cy="948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Create your own story and bring it to life on the apps we will show you!</a:t>
            </a:r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0425" y="205987"/>
            <a:ext cx="4572000" cy="353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2244412"/>
            <a:ext cx="2009775" cy="22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9762" y="2398425"/>
            <a:ext cx="2505075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Why make a comic strip?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 are bursting with creativity!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making a comic strip is a way to channel our creativity and imagination and capture it in pictures and words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Where do we start?</a:t>
            </a:r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FIRST choose an overall theme for your comic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Who are the characters? What is the setting?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Find something you are passionate about: do you love superheroes? Monster trucks? Fairies? Ponies?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Choose a subject or character that excites you and create a comic about that!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Start with the Project sheet. Plan out your comic by drawing the scene/characters with names and anything going on in the comic scene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Examples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 Zorphbert and Fred, two aliens disguise themselves as dogs and live among humans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comic, JL8 is the story of Superman and Batman and their friends as children attending school.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012" y="1933276"/>
            <a:ext cx="2181276" cy="2920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4325" y="2015899"/>
            <a:ext cx="2336050" cy="292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Media Arts? </a:t>
            </a:r>
          </a:p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Artwork dependant on and made from technology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It began as early as the 1800s with the emergence of photography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This includes: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Computer animation 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Digital art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Video games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3D printing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Etc.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Andy Warhol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176600" y="1234075"/>
            <a:ext cx="4312200" cy="333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 famous Media Arts artist who was part of the pop art movement.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The pop art movement was grounded in consumer culture and mass media.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Warhol used screen printed images, film, and paint to create his art. 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8899" y="2486899"/>
            <a:ext cx="1839000" cy="269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2174" y="72725"/>
            <a:ext cx="3313804" cy="234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8787" y="2759125"/>
            <a:ext cx="2524125" cy="18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Practical Applications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Company Logos/Signs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Commercials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Digital Paintings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Entertainment </a:t>
            </a:r>
          </a:p>
        </p:txBody>
      </p:sp>
      <p:pic>
        <p:nvPicPr>
          <p:cNvPr descr="Mcdonald, Refreshment, Food"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6038" y="287599"/>
            <a:ext cx="2000249" cy="1858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... of a Nike Poster." id="81" name="Shape 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4949" y="287600"/>
            <a:ext cx="2302673" cy="1628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sychedelic Digital Painting ..." id="82" name="Shape 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1549" y="2710575"/>
            <a:ext cx="2302674" cy="17909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gital Art, Graphic, Polygon, ..." id="83" name="Shape 8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1768" y="2499808"/>
            <a:ext cx="1689024" cy="2643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Schedule for the Week </a:t>
            </a: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311700" y="1017725"/>
            <a:ext cx="8520600" cy="382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 Day1:  3D Printing &amp; Drawing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Day2: Logo Design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Day3: Photography/Photo editing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Day4: Animation/Comics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3D Printing 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83100" y="1140550"/>
            <a:ext cx="3990000" cy="151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You will design something to 3D print on the apps that we show you!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Be creative!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Check out some of the 3D print ideas around the studio for inspiration!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7550" y="114325"/>
            <a:ext cx="3185449" cy="212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9177" y="2276499"/>
            <a:ext cx="3004823" cy="169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09413" y="3109375"/>
            <a:ext cx="2712174" cy="203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Logo Design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Logos of companies are usually made online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We’ll use the Assembly app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Make your own!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Or, remake a well known logo!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File:JUST DO IT. (NIKE).gif"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0050" y="7350"/>
            <a:ext cx="2342675" cy="2342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omino&amp;#39;s Pizza logo used from ..."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9750" y="2800350"/>
            <a:ext cx="2044500" cy="2044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is image rendered as PNG in ..." id="107" name="Shape 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0050" y="2490625"/>
            <a:ext cx="2542250" cy="25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Logo Design Activity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CONTEST!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Replicate a company’s logo!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This will help you recognize the different designs you can create with this app.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Criteria will be based on how close your logo looks to the company’s actual logo</a:t>
            </a:r>
          </a:p>
        </p:txBody>
      </p:sp>
      <p:sp>
        <p:nvSpPr>
          <p:cNvPr id="114" name="Shape 114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CREATE A LOGO FOR YOURSELF!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Create a logo the represents you and your interests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be creative; be witty!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Photography 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311700" y="1234075"/>
            <a:ext cx="5049900" cy="1187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Take a good photo that you think looks cool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Edit it to your liking!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Create collages!</a:t>
            </a: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4425" y="300800"/>
            <a:ext cx="3807874" cy="265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450" y="2764575"/>
            <a:ext cx="3282651" cy="21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Shape 1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0737" y="3189012"/>
            <a:ext cx="2847975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